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72" r:id="rId7"/>
    <p:sldId id="263" r:id="rId8"/>
    <p:sldId id="271" r:id="rId9"/>
    <p:sldId id="265" r:id="rId10"/>
    <p:sldId id="270" r:id="rId11"/>
    <p:sldId id="264" r:id="rId12"/>
    <p:sldId id="269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2579" autoAdjust="0"/>
  </p:normalViewPr>
  <p:slideViewPr>
    <p:cSldViewPr snapToGrid="0">
      <p:cViewPr varScale="1">
        <p:scale>
          <a:sx n="95" d="100"/>
          <a:sy n="95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– Allow you to change properties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DEMO:</a:t>
            </a: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Get-Process | gm | s 15</a:t>
            </a: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Get-Job  | gm | s 15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You pass an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then the PowerShell formatting system will look to see if there is a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user 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NOTE: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will show the default list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Update-</a:t>
            </a:r>
            <a:r>
              <a:rPr lang="en-US" sz="1200" b="1" dirty="0" err="1">
                <a:latin typeface="Calibri" panose="020F0502020204030204" pitchFamily="34" charset="0"/>
              </a:rPr>
              <a:t>TypeData</a:t>
            </a:r>
            <a:r>
              <a:rPr lang="en-US" sz="1200" b="1" dirty="0">
                <a:latin typeface="Calibri" panose="020F0502020204030204" pitchFamily="34" charset="0"/>
              </a:rPr>
              <a:t> and Update-</a:t>
            </a:r>
            <a:r>
              <a:rPr lang="en-US" sz="1200" b="1" dirty="0" err="1">
                <a:latin typeface="Calibri" panose="020F0502020204030204" pitchFamily="34" charset="0"/>
              </a:rPr>
              <a:t>FormatData</a:t>
            </a:r>
            <a:r>
              <a:rPr lang="en-US" sz="1200" b="1" dirty="0">
                <a:latin typeface="Calibri" panose="020F0502020204030204" pitchFamily="34" charset="0"/>
              </a:rPr>
              <a:t> are for the interactive PowerShell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</a:t>
            </a:r>
            <a:r>
              <a:rPr lang="en-US" b="0" dirty="0"/>
              <a:t>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4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  <a:endParaRPr lang="en-US" sz="14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1611313"/>
            <a:ext cx="4200906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@matrixsurfer128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Every action you take in PowerShell occurs within the context of object.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An object is made up of different components: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1554</TotalTime>
  <Words>1161</Words>
  <Application>Microsoft Office PowerPoint</Application>
  <PresentationFormat>Widescreen</PresentationFormat>
  <Paragraphs>120</Paragraphs>
  <Slides>12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Trebuchet MS</vt:lpstr>
      <vt:lpstr>Tw Cen MT</vt:lpstr>
      <vt:lpstr>Circuit</vt:lpstr>
      <vt:lpstr>Extending and Formatting PowerShell types</vt:lpstr>
      <vt:lpstr>about _Speaker</vt:lpstr>
      <vt:lpstr>Powershell objects</vt:lpstr>
      <vt:lpstr>PowerPoint Presentation</vt:lpstr>
      <vt:lpstr>The Pipeline and formatting</vt:lpstr>
      <vt:lpstr>pipelining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Goldman</cp:lastModifiedBy>
  <cp:revision>15</cp:revision>
  <dcterms:created xsi:type="dcterms:W3CDTF">2020-08-24T15:41:33Z</dcterms:created>
  <dcterms:modified xsi:type="dcterms:W3CDTF">2020-08-25T17:36:05Z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